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8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0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5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5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7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3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1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9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5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4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03712" y="2564904"/>
            <a:ext cx="54006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Los Contratos 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Trejo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NIVERSIDAD\SECREATARIO ACADEMICO ESZI\Evidencias seg p\trabajos_segundo\contratos segundo parcial roma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"/>
            <a:ext cx="11963400" cy="620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6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Personalizado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2_Tema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AULA-MEGA</cp:lastModifiedBy>
  <cp:revision>4</cp:revision>
  <dcterms:created xsi:type="dcterms:W3CDTF">2016-02-12T19:59:08Z</dcterms:created>
  <dcterms:modified xsi:type="dcterms:W3CDTF">2016-09-06T16:55:32Z</dcterms:modified>
</cp:coreProperties>
</file>